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701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Introduction to Robotic Operating System (ROS)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832104" y="5760720"/>
            <a:ext cx="1298448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Robotic Operating System (ROS) is an adaptable framework designed for the development of robot software. It offers a collection of tools and libraries that support the creation of intricate and reliable robotic behaviors across a diverse range of robotic platforms, making it essential for modern robotics development.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2960" y="5581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Introduction to ROS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152663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What is ROS?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2072194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An open-source framework for robotic software development.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888738" y="15391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Key Features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5888738" y="192969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Rich libraries and tools including simulators and debugging utilities.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729216" y="152663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Community and Support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9720072" y="1925890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 large community contributing with documentation and resources.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422D7-0167-AAC5-6048-A37046FB5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352" y="3763866"/>
            <a:ext cx="2581275" cy="3514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7B241F-7F56-2036-24A8-B8C275256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49" y="4204598"/>
            <a:ext cx="4067688" cy="2199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F704-BF8F-91DA-C1CF-980D618D4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328" y="4204598"/>
            <a:ext cx="4488376" cy="2281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233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178808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178808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178808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Applications of ROS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50976" y="338328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Research and Academia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50976" y="4014216"/>
            <a:ext cx="3858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Used in academic settings for research in robotics.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394960" y="192024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Industry Use Cases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394960" y="2560320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Utilized for applications like autonomous vehicles and industrial robots.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709160" y="63916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7232904" y="49377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838944" y="338328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Hobbyist Projects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838944" y="4014216"/>
            <a:ext cx="3858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Popular among hobbyists for personal robotics projects.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65792" y="63916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293522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293522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2935224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8013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Programming with ROS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432511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Languages Supported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4828032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ROS primarily supports C++ and Python, allowing developers to choose their preferred programming language for robot software development.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432511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Creating Packages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482803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Developers can organize their code into packages, promoting modularity and reusability.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32511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Using Libraries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4828032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ROS provides numerous libraries for common robotic tasks, making it easier to implement complex functionalities.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8046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Architecture of ROS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50976" y="3419856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Master Node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50976" y="4050792"/>
            <a:ext cx="351129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master node facilitates communication between various nodes in the system, managing the registration and lookup of nodes and services.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641848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028432" y="30266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028432" y="5779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2066544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Nodes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710928" y="2706624"/>
            <a:ext cx="398678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ROS operates through nodes, which are individual processes that perform computation. Each node can communicate with others via messages.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506577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Topics and Messages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710928" y="5696712"/>
            <a:ext cx="398678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Nodes communicate through a publish-subscribe mechanism, where messages are sent over topics. This allows for decoupled interaction between nodes.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291840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291840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3291840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04825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Tools and Utilities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96696" y="33284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609344" y="3337560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RViz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3840480"/>
            <a:ext cx="333756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RViz is a powerful visualization tool that allows developers to visualize sensor data, robot models, and the state of the robot in real-time.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422392" y="33284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035040" y="3337560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Gazebo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035040" y="3840480"/>
            <a:ext cx="333756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Gazebo is a simulation tool that provides a robust environment for testing algorithms, design, and verification before deploying on actual hardware.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848088" y="33284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0460736" y="3337560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ROS CLI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10460736" y="3840480"/>
            <a:ext cx="333756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command-line interface (CLI) in ROS enables developers to interact with nodes, view logs, and manage packages effectively.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Future of ROS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ROS 2 Evolution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5102352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transition introduces improvements such as real-time capabilities, better security, and multi-robot system support.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404104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Integration with AI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5404104" y="510235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Expect enhanced robotic capabilities, enabling smarter and more autonomous robots.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729216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Broader Adoption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9729216" y="510235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Growing adoption across industries will drive innovation and advanced robotic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017520"/>
            <a:ext cx="4169664" cy="29443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3017520"/>
            <a:ext cx="4169664" cy="29443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776" y="3017520"/>
            <a:ext cx="4169664" cy="29443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0116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Conclusion on ROS Advantages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1097280" y="3163824"/>
            <a:ext cx="363931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Summary of ROS Benefits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97280" y="4041648"/>
            <a:ext cx="3639312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ROS provides a versatile platform for robotic development, fostering innovation through its extensive libraries, tools, and community support.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504688" y="3163824"/>
            <a:ext cx="363931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Call to Action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04688" y="3675888"/>
            <a:ext cx="3639312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Embrace ROS for your robotics projects, whether in research, industry, or personal endeavors, to leverage its powerful capabilities and community-driven resources.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902952" y="3163824"/>
            <a:ext cx="363931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Resources for Learning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02952" y="3675888"/>
            <a:ext cx="3639312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Explore the official ROS documentation, online courses, and community forums to deepen your understanding and skills in using the Robotic Operating System.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509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Alibaba-PuHuiTi</vt:lpstr>
      <vt:lpstr>Arial</vt:lpstr>
      <vt:lpstr>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Rohan Parekh</cp:lastModifiedBy>
  <cp:revision>3</cp:revision>
  <dcterms:created xsi:type="dcterms:W3CDTF">2025-08-07T12:30:43Z</dcterms:created>
  <dcterms:modified xsi:type="dcterms:W3CDTF">2025-08-09T07:02:40Z</dcterms:modified>
</cp:coreProperties>
</file>